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Arial Black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8" roundtripDataSignature="AMtx7mgaSgNugp5hGfOpB2k05YJX381/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rialBlack-regular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Share with employees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Add your logo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92" name="Google Shape;92;p2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25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indent="-3492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indent="-3492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indent="-34925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indent="-34925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indent="-34925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93" name="Google Shape;93;p2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94" name="Google Shape;94;p2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95" name="Google Shape;95;p2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1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98" name="Google Shape;98;p31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9" name="Google Shape;99;p3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00" name="Google Shape;100;p3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01" name="Google Shape;101;p3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2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04" name="Google Shape;104;p32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5" name="Google Shape;105;p3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06" name="Google Shape;106;p3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07" name="Google Shape;107;p3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10" name="Google Shape;110;p33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25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indent="-3492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indent="-3492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indent="-34925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indent="-34925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indent="-34925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111" name="Google Shape;111;p33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25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indent="-3492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indent="-3492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indent="-34925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indent="-34925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indent="-34925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112" name="Google Shape;112;p33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13" name="Google Shape;113;p3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14" name="Google Shape;114;p3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4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17" name="Google Shape;117;p34"/>
          <p:cNvSpPr txBox="1"/>
          <p:nvPr>
            <p:ph idx="1" type="body"/>
          </p:nvPr>
        </p:nvSpPr>
        <p:spPr>
          <a:xfrm>
            <a:off x="839788" y="1681163"/>
            <a:ext cx="5157900" cy="82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b="1" sz="19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8" name="Google Shape;118;p34"/>
          <p:cNvSpPr txBox="1"/>
          <p:nvPr>
            <p:ph idx="2" type="body"/>
          </p:nvPr>
        </p:nvSpPr>
        <p:spPr>
          <a:xfrm>
            <a:off x="839788" y="2505075"/>
            <a:ext cx="5157900" cy="36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25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indent="-3492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indent="-3492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indent="-34925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indent="-34925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indent="-34925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119" name="Google Shape;119;p34"/>
          <p:cNvSpPr txBox="1"/>
          <p:nvPr>
            <p:ph idx="3" type="body"/>
          </p:nvPr>
        </p:nvSpPr>
        <p:spPr>
          <a:xfrm>
            <a:off x="6172200" y="1681163"/>
            <a:ext cx="5183100" cy="824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b="1" sz="19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0" name="Google Shape;120;p34"/>
          <p:cNvSpPr txBox="1"/>
          <p:nvPr>
            <p:ph idx="4" type="body"/>
          </p:nvPr>
        </p:nvSpPr>
        <p:spPr>
          <a:xfrm>
            <a:off x="6172200" y="2505075"/>
            <a:ext cx="5183100" cy="36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25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indent="-3492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indent="-3492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indent="-34925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indent="-34925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indent="-34925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121" name="Google Shape;121;p34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22" name="Google Shape;122;p34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23" name="Google Shape;123;p34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26" name="Google Shape;126;p35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27" name="Google Shape;127;p3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28" name="Google Shape;128;p3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31" name="Google Shape;131;p3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32" name="Google Shape;132;p3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7"/>
          <p:cNvSpPr txBox="1"/>
          <p:nvPr>
            <p:ph type="title"/>
          </p:nvPr>
        </p:nvSpPr>
        <p:spPr>
          <a:xfrm>
            <a:off x="839788" y="457200"/>
            <a:ext cx="3932100" cy="1600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35" name="Google Shape;135;p37"/>
          <p:cNvSpPr txBox="1"/>
          <p:nvPr>
            <p:ph idx="1" type="body"/>
          </p:nvPr>
        </p:nvSpPr>
        <p:spPr>
          <a:xfrm>
            <a:off x="5183188" y="987425"/>
            <a:ext cx="61725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6" name="Google Shape;136;p37"/>
          <p:cNvSpPr txBox="1"/>
          <p:nvPr>
            <p:ph idx="2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137" name="Google Shape;137;p3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38" name="Google Shape;138;p3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39" name="Google Shape;139;p3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8"/>
          <p:cNvSpPr txBox="1"/>
          <p:nvPr>
            <p:ph type="title"/>
          </p:nvPr>
        </p:nvSpPr>
        <p:spPr>
          <a:xfrm>
            <a:off x="839788" y="457200"/>
            <a:ext cx="3932100" cy="1600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42" name="Google Shape;142;p38"/>
          <p:cNvSpPr/>
          <p:nvPr>
            <p:ph idx="2" type="pic"/>
          </p:nvPr>
        </p:nvSpPr>
        <p:spPr>
          <a:xfrm>
            <a:off x="5183188" y="987425"/>
            <a:ext cx="61725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Google Shape;143;p38"/>
          <p:cNvSpPr txBox="1"/>
          <p:nvPr>
            <p:ph idx="1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9pPr>
          </a:lstStyle>
          <a:p/>
        </p:txBody>
      </p:sp>
      <p:sp>
        <p:nvSpPr>
          <p:cNvPr id="144" name="Google Shape;144;p3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45" name="Google Shape;145;p3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46" name="Google Shape;146;p3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49" name="Google Shape;149;p39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25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indent="-3492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indent="-3492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indent="-34925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indent="-34925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indent="-34925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150" name="Google Shape;150;p3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51" name="Google Shape;151;p3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52" name="Google Shape;152;p3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0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55" name="Google Shape;155;p40"/>
          <p:cNvSpPr txBox="1"/>
          <p:nvPr>
            <p:ph idx="1" type="body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250" lvl="0" marL="4572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1pPr>
            <a:lvl2pPr indent="-34925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2pPr>
            <a:lvl3pPr indent="-3492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3pPr>
            <a:lvl4pPr indent="-34925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4pPr>
            <a:lvl5pPr indent="-34925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5pPr>
            <a:lvl6pPr indent="-34925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indent="-34925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indent="-34925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indent="-34925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/>
        </p:txBody>
      </p:sp>
      <p:sp>
        <p:nvSpPr>
          <p:cNvPr id="156" name="Google Shape;156;p4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57" name="Google Shape;157;p4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sp>
        <p:nvSpPr>
          <p:cNvPr id="158" name="Google Shape;158;p4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2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925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925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925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925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925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925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2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2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0"/>
          <p:cNvPicPr preferRelativeResize="0"/>
          <p:nvPr/>
        </p:nvPicPr>
        <p:blipFill rotWithShape="1">
          <a:blip r:embed="rId3">
            <a:alphaModFix/>
          </a:blip>
          <a:srcRect b="0" l="0" r="0" t="42035"/>
          <a:stretch/>
        </p:blipFill>
        <p:spPr>
          <a:xfrm>
            <a:off x="0" y="1798017"/>
            <a:ext cx="12192001" cy="3261967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0"/>
          <p:cNvSpPr txBox="1"/>
          <p:nvPr/>
        </p:nvSpPr>
        <p:spPr>
          <a:xfrm>
            <a:off x="4857733" y="3786700"/>
            <a:ext cx="1671300" cy="10608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434343"/>
                </a:solidFill>
                <a:latin typeface="Arial Black"/>
                <a:ea typeface="Arial Black"/>
                <a:cs typeface="Arial Black"/>
                <a:sym typeface="Arial Black"/>
              </a:rPr>
              <a:t>Anonymous </a:t>
            </a:r>
            <a:endParaRPr b="0" i="0" sz="1200" u="none" cap="none" strike="noStrike">
              <a:solidFill>
                <a:srgbClr val="434343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434343"/>
                </a:solidFill>
                <a:latin typeface="Arial Black"/>
                <a:ea typeface="Arial Black"/>
                <a:cs typeface="Arial Black"/>
                <a:sym typeface="Arial Black"/>
              </a:rPr>
              <a:t>and Confidential</a:t>
            </a:r>
            <a:endParaRPr b="0" i="0" sz="1200" u="none" cap="none" strike="noStrik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65" name="Google Shape;165;p10"/>
          <p:cNvSpPr txBox="1"/>
          <p:nvPr/>
        </p:nvSpPr>
        <p:spPr>
          <a:xfrm>
            <a:off x="2444833" y="2756400"/>
            <a:ext cx="2700300" cy="4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434343"/>
                </a:solidFill>
                <a:latin typeface="Arial Black"/>
                <a:ea typeface="Arial Black"/>
                <a:cs typeface="Arial Black"/>
                <a:sym typeface="Arial Black"/>
              </a:rPr>
              <a:t>15-Minutes</a:t>
            </a:r>
            <a:endParaRPr b="0" i="0" sz="1000" u="none" cap="none" strike="noStrik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166" name="Google Shape;166;p10"/>
          <p:cNvPicPr preferRelativeResize="0"/>
          <p:nvPr/>
        </p:nvPicPr>
        <p:blipFill rotWithShape="1">
          <a:blip r:embed="rId4">
            <a:alphaModFix/>
          </a:blip>
          <a:srcRect b="49862" l="2178" r="68021" t="3991"/>
          <a:stretch/>
        </p:blipFill>
        <p:spPr>
          <a:xfrm>
            <a:off x="0" y="5060000"/>
            <a:ext cx="1618867" cy="10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0"/>
          <p:cNvPicPr preferRelativeResize="0"/>
          <p:nvPr/>
        </p:nvPicPr>
        <p:blipFill rotWithShape="1">
          <a:blip r:embed="rId5">
            <a:alphaModFix/>
          </a:blip>
          <a:srcRect b="51606" l="67449" r="1375" t="2765"/>
          <a:stretch/>
        </p:blipFill>
        <p:spPr>
          <a:xfrm>
            <a:off x="8089667" y="5064000"/>
            <a:ext cx="1590134" cy="993967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10"/>
          <p:cNvSpPr txBox="1"/>
          <p:nvPr/>
        </p:nvSpPr>
        <p:spPr>
          <a:xfrm rot="-560734">
            <a:off x="8089939" y="1880358"/>
            <a:ext cx="1428055" cy="55677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434343"/>
                </a:solidFill>
                <a:latin typeface="Arial Black"/>
                <a:ea typeface="Arial Black"/>
                <a:cs typeface="Arial Black"/>
                <a:sym typeface="Arial Black"/>
              </a:rPr>
              <a:t>Rate Effectiveness and Importance</a:t>
            </a:r>
            <a:endParaRPr b="0" i="0" sz="1100" u="none" cap="none" strike="noStrike">
              <a:solidFill>
                <a:srgbClr val="434343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169" name="Google Shape;169;p10"/>
          <p:cNvPicPr preferRelativeResize="0"/>
          <p:nvPr/>
        </p:nvPicPr>
        <p:blipFill rotWithShape="1">
          <a:blip r:embed="rId4">
            <a:alphaModFix/>
          </a:blip>
          <a:srcRect b="49862" l="32893" r="32887" t="3991"/>
          <a:stretch/>
        </p:blipFill>
        <p:spPr>
          <a:xfrm>
            <a:off x="2592500" y="5060000"/>
            <a:ext cx="1858831" cy="10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0"/>
          <p:cNvPicPr preferRelativeResize="0"/>
          <p:nvPr/>
        </p:nvPicPr>
        <p:blipFill rotWithShape="1">
          <a:blip r:embed="rId5">
            <a:alphaModFix/>
          </a:blip>
          <a:srcRect b="51606" l="34177" r="35420" t="2765"/>
          <a:stretch/>
        </p:blipFill>
        <p:spPr>
          <a:xfrm>
            <a:off x="10632233" y="5060000"/>
            <a:ext cx="1559767" cy="10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10"/>
          <p:cNvPicPr preferRelativeResize="0"/>
          <p:nvPr/>
        </p:nvPicPr>
        <p:blipFill rotWithShape="1">
          <a:blip r:embed="rId5">
            <a:alphaModFix/>
          </a:blip>
          <a:srcRect b="51606" l="0" r="68826" t="2765"/>
          <a:stretch/>
        </p:blipFill>
        <p:spPr>
          <a:xfrm>
            <a:off x="5446367" y="5060000"/>
            <a:ext cx="1590134" cy="10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0"/>
          <p:cNvPicPr preferRelativeResize="0"/>
          <p:nvPr/>
        </p:nvPicPr>
        <p:blipFill rotWithShape="1">
          <a:blip r:embed="rId5">
            <a:alphaModFix/>
          </a:blip>
          <a:srcRect b="51606" l="707" r="89553" t="2765"/>
          <a:stretch/>
        </p:blipFill>
        <p:spPr>
          <a:xfrm>
            <a:off x="8089667" y="6026867"/>
            <a:ext cx="1590134" cy="831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0"/>
          <p:cNvPicPr preferRelativeResize="0"/>
          <p:nvPr/>
        </p:nvPicPr>
        <p:blipFill rotWithShape="1">
          <a:blip r:embed="rId3">
            <a:alphaModFix/>
          </a:blip>
          <a:srcRect b="62634" l="0" r="0" t="3491"/>
          <a:stretch/>
        </p:blipFill>
        <p:spPr>
          <a:xfrm>
            <a:off x="0" y="0"/>
            <a:ext cx="12192001" cy="18232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0"/>
          <p:cNvPicPr preferRelativeResize="0"/>
          <p:nvPr/>
        </p:nvPicPr>
        <p:blipFill rotWithShape="1">
          <a:blip r:embed="rId5">
            <a:alphaModFix/>
          </a:blip>
          <a:srcRect b="51606" l="707" r="89553" t="2765"/>
          <a:stretch/>
        </p:blipFill>
        <p:spPr>
          <a:xfrm>
            <a:off x="5476733" y="6079200"/>
            <a:ext cx="1559767" cy="781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10"/>
          <p:cNvPicPr preferRelativeResize="0"/>
          <p:nvPr/>
        </p:nvPicPr>
        <p:blipFill rotWithShape="1">
          <a:blip r:embed="rId5">
            <a:alphaModFix/>
          </a:blip>
          <a:srcRect b="51606" l="707" r="89553" t="2765"/>
          <a:stretch/>
        </p:blipFill>
        <p:spPr>
          <a:xfrm>
            <a:off x="2712200" y="6079200"/>
            <a:ext cx="1671199" cy="781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10"/>
          <p:cNvPicPr preferRelativeResize="0"/>
          <p:nvPr/>
        </p:nvPicPr>
        <p:blipFill rotWithShape="1">
          <a:blip r:embed="rId5">
            <a:alphaModFix/>
          </a:blip>
          <a:srcRect b="51606" l="707" r="89553" t="2765"/>
          <a:stretch/>
        </p:blipFill>
        <p:spPr>
          <a:xfrm>
            <a:off x="10632233" y="6079200"/>
            <a:ext cx="1559767" cy="781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0"/>
          <p:cNvPicPr preferRelativeResize="0"/>
          <p:nvPr/>
        </p:nvPicPr>
        <p:blipFill rotWithShape="1">
          <a:blip r:embed="rId5">
            <a:alphaModFix/>
          </a:blip>
          <a:srcRect b="51606" l="707" r="89553" t="2765"/>
          <a:stretch/>
        </p:blipFill>
        <p:spPr>
          <a:xfrm>
            <a:off x="0" y="6079200"/>
            <a:ext cx="1618867" cy="781201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0"/>
          <p:cNvSpPr txBox="1"/>
          <p:nvPr/>
        </p:nvSpPr>
        <p:spPr>
          <a:xfrm>
            <a:off x="-41533" y="6079200"/>
            <a:ext cx="1660500" cy="5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Do you believe in the mission and values?</a:t>
            </a:r>
            <a:endParaRPr b="1" i="0" sz="1000" u="none" cap="none" strike="noStrik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0"/>
          <p:cNvSpPr txBox="1"/>
          <p:nvPr/>
        </p:nvSpPr>
        <p:spPr>
          <a:xfrm>
            <a:off x="2722833" y="6079200"/>
            <a:ext cx="1660500" cy="7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Are you supported with your goals? </a:t>
            </a:r>
            <a:endParaRPr b="1" i="0" sz="1000" u="none" cap="none" strike="noStrik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0"/>
          <p:cNvSpPr txBox="1"/>
          <p:nvPr/>
        </p:nvSpPr>
        <p:spPr>
          <a:xfrm>
            <a:off x="5437683" y="6079200"/>
            <a:ext cx="1660500" cy="7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Do you feel valued for the work you do? </a:t>
            </a:r>
            <a:endParaRPr b="1" i="0" sz="1000" u="none" cap="none" strike="noStrik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0"/>
          <p:cNvSpPr txBox="1"/>
          <p:nvPr/>
        </p:nvSpPr>
        <p:spPr>
          <a:xfrm>
            <a:off x="8100333" y="6026867"/>
            <a:ext cx="1660500" cy="4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Is collaboration strong across teams?</a:t>
            </a:r>
            <a:endParaRPr b="1" i="0" sz="1000" u="none" cap="none" strike="noStrik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0"/>
          <p:cNvSpPr txBox="1"/>
          <p:nvPr/>
        </p:nvSpPr>
        <p:spPr>
          <a:xfrm>
            <a:off x="10671367" y="6079200"/>
            <a:ext cx="1455600" cy="4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Do you love the position you’re in?</a:t>
            </a:r>
            <a:endParaRPr b="1" i="0" sz="1000" u="none" cap="none" strike="noStrik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3" name="Google Shape;183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63233" y="3982150"/>
            <a:ext cx="1559767" cy="779883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0"/>
          <p:cNvSpPr txBox="1"/>
          <p:nvPr/>
        </p:nvSpPr>
        <p:spPr>
          <a:xfrm>
            <a:off x="7459175" y="4147675"/>
            <a:ext cx="1302600" cy="9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Logo</a:t>
            </a:r>
            <a:endParaRPr b="0" i="0" sz="1200" u="none" cap="none" strike="noStrik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Here</a:t>
            </a:r>
            <a:endParaRPr b="0" i="0" sz="1700" u="none" cap="none" strike="noStrik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2020-05-05T21:25:13Z</dcterms:created>
  <dc:creator>Anna Straus</dc:creator>
</cp:coreProperties>
</file>